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6ace5b75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6ace5b75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6365440d56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6365440d56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d380e5b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d380e5ba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365440d5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365440d56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6d380e5ba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6d380e5ba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6365440d56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6365440d56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d380e5ba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d380e5ba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6365440d5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6365440d5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6d380e5b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6d380e5b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6365440d56_1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6365440d56_1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63ec3352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63ec3352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6d554f7b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6d554f7b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6365440d56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6365440d56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6365440d56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6365440d56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63ec33524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63ec33524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3ec33524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63ec33524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63ec33524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63ec33524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3ec335240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3ec335240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63ec3352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63ec3352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63ec33524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63ec33524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6365440d5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6365440d5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2.png"/><Relationship Id="rId5" Type="http://schemas.openxmlformats.org/officeDocument/2006/relationships/hyperlink" Target="https://www.youtube.com/watch?v=xP5-iIeKXE8" TargetMode="Externa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Conway’s Game of Life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Author: B103040012 謝承翰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BUT HOW?</a:t>
            </a:r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universal Turing machine有個充分必要條件，它可以模擬出任意其他的Turing machine。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已知現代電腦架構是一種universal Turing machine，只要在生命遊戲中模擬出電腦就好了。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現代電腦架構可以由最基本的三個邏輯閘組成，NOT、AND、OR。</a:t>
            </a:r>
            <a:endParaRPr baseline="-25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18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Signal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675" y="1200850"/>
            <a:ext cx="4754546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/>
          <p:nvPr/>
        </p:nvSpPr>
        <p:spPr>
          <a:xfrm>
            <a:off x="4756200" y="3018475"/>
            <a:ext cx="338100" cy="389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3"/>
          <p:cNvSpPr txBox="1"/>
          <p:nvPr/>
        </p:nvSpPr>
        <p:spPr>
          <a:xfrm>
            <a:off x="6938625" y="3007675"/>
            <a:ext cx="624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29" name="Google Shape;129;p23"/>
          <p:cNvCxnSpPr>
            <a:stCxn id="128" idx="1"/>
            <a:endCxn id="127" idx="3"/>
          </p:cNvCxnSpPr>
          <p:nvPr/>
        </p:nvCxnSpPr>
        <p:spPr>
          <a:xfrm flipH="1">
            <a:off x="5094225" y="3207775"/>
            <a:ext cx="1844400" cy="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23"/>
          <p:cNvSpPr/>
          <p:nvPr/>
        </p:nvSpPr>
        <p:spPr>
          <a:xfrm>
            <a:off x="1996675" y="1235675"/>
            <a:ext cx="2482200" cy="686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3"/>
          <p:cNvSpPr txBox="1"/>
          <p:nvPr/>
        </p:nvSpPr>
        <p:spPr>
          <a:xfrm>
            <a:off x="6751225" y="1378775"/>
            <a:ext cx="225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Gosper glider gun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2" name="Google Shape;132;p23"/>
          <p:cNvCxnSpPr>
            <a:stCxn id="131" idx="1"/>
            <a:endCxn id="130" idx="3"/>
          </p:cNvCxnSpPr>
          <p:nvPr/>
        </p:nvCxnSpPr>
        <p:spPr>
          <a:xfrm rot="10800000">
            <a:off x="4478725" y="1578875"/>
            <a:ext cx="227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311700" y="18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Signal</a:t>
            </a:r>
            <a:endParaRPr/>
          </a:p>
        </p:txBody>
      </p:sp>
      <p:pic>
        <p:nvPicPr>
          <p:cNvPr id="2" name="glider_gun_after">
            <a:hlinkClick r:id="" action="ppaction://media"/>
            <a:extLst>
              <a:ext uri="{FF2B5EF4-FFF2-40B4-BE49-F238E27FC236}">
                <a16:creationId xmlns:a16="http://schemas.microsoft.com/office/drawing/2014/main" id="{FACFA6AC-675A-3957-8899-6BF8822BB5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9584" y="761575"/>
            <a:ext cx="7544832" cy="4243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311700" y="178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NOT Gate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938" y="1017725"/>
            <a:ext cx="571611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/>
          <p:nvPr/>
        </p:nvSpPr>
        <p:spPr>
          <a:xfrm>
            <a:off x="6334075" y="1420100"/>
            <a:ext cx="1095900" cy="2879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" name="Google Shape;146;p25"/>
          <p:cNvCxnSpPr/>
          <p:nvPr/>
        </p:nvCxnSpPr>
        <p:spPr>
          <a:xfrm>
            <a:off x="3321750" y="1645500"/>
            <a:ext cx="2069700" cy="20595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25"/>
          <p:cNvCxnSpPr/>
          <p:nvPr/>
        </p:nvCxnSpPr>
        <p:spPr>
          <a:xfrm flipH="1">
            <a:off x="5852650" y="3028725"/>
            <a:ext cx="829800" cy="9837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8" name="Google Shape;148;p25"/>
          <p:cNvSpPr txBox="1"/>
          <p:nvPr/>
        </p:nvSpPr>
        <p:spPr>
          <a:xfrm>
            <a:off x="6682450" y="4350250"/>
            <a:ext cx="74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3988175" y="4334800"/>
            <a:ext cx="109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 eater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0" name="Google Shape;150;p25"/>
          <p:cNvSpPr/>
          <p:nvPr/>
        </p:nvSpPr>
        <p:spPr>
          <a:xfrm>
            <a:off x="3916475" y="4156150"/>
            <a:ext cx="1618800" cy="594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4827850" y="4350250"/>
            <a:ext cx="18546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1713950" y="1173350"/>
            <a:ext cx="1372200" cy="770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3269725" y="1091875"/>
            <a:ext cx="1302300" cy="651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2652825" y="1170763"/>
            <a:ext cx="747900" cy="493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2652825" y="617525"/>
            <a:ext cx="74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311700" y="178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NOT Gate</a:t>
            </a:r>
            <a:endParaRPr/>
          </a:p>
        </p:txBody>
      </p:sp>
      <p:pic>
        <p:nvPicPr>
          <p:cNvPr id="2" name="NOT_logic_after">
            <a:hlinkClick r:id="" action="ppaction://media"/>
            <a:extLst>
              <a:ext uri="{FF2B5EF4-FFF2-40B4-BE49-F238E27FC236}">
                <a16:creationId xmlns:a16="http://schemas.microsoft.com/office/drawing/2014/main" id="{17765CC3-194A-3F43-2F27-861AB308FE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6605" y="751325"/>
            <a:ext cx="7530790" cy="42360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311700" y="61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AND gate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525" y="634225"/>
            <a:ext cx="7118941" cy="420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7"/>
          <p:cNvSpPr/>
          <p:nvPr/>
        </p:nvSpPr>
        <p:spPr>
          <a:xfrm>
            <a:off x="1012525" y="634225"/>
            <a:ext cx="1850700" cy="653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7"/>
          <p:cNvSpPr/>
          <p:nvPr/>
        </p:nvSpPr>
        <p:spPr>
          <a:xfrm>
            <a:off x="3340350" y="634225"/>
            <a:ext cx="1850700" cy="653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" name="Google Shape;170;p27"/>
          <p:cNvCxnSpPr/>
          <p:nvPr/>
        </p:nvCxnSpPr>
        <p:spPr>
          <a:xfrm>
            <a:off x="2384850" y="1422600"/>
            <a:ext cx="2689800" cy="26808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27"/>
          <p:cNvCxnSpPr/>
          <p:nvPr/>
        </p:nvCxnSpPr>
        <p:spPr>
          <a:xfrm>
            <a:off x="4758850" y="1377475"/>
            <a:ext cx="1669800" cy="17241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2" name="Google Shape;172;p27"/>
          <p:cNvCxnSpPr/>
          <p:nvPr/>
        </p:nvCxnSpPr>
        <p:spPr>
          <a:xfrm flipH="1">
            <a:off x="6492175" y="1991275"/>
            <a:ext cx="1083000" cy="11556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" name="Google Shape;173;p27"/>
          <p:cNvSpPr/>
          <p:nvPr/>
        </p:nvSpPr>
        <p:spPr>
          <a:xfrm>
            <a:off x="7457800" y="871975"/>
            <a:ext cx="532500" cy="1877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2014725" y="871975"/>
            <a:ext cx="451200" cy="433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4432800" y="871975"/>
            <a:ext cx="451200" cy="433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1229350" y="88847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647400" y="88847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8" name="Google Shape;178;p27"/>
          <p:cNvSpPr/>
          <p:nvPr/>
        </p:nvSpPr>
        <p:spPr>
          <a:xfrm>
            <a:off x="5102000" y="4838700"/>
            <a:ext cx="2969700" cy="261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 txBox="1"/>
          <p:nvPr/>
        </p:nvSpPr>
        <p:spPr>
          <a:xfrm>
            <a:off x="4322550" y="4769550"/>
            <a:ext cx="75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4840100" y="4446525"/>
            <a:ext cx="261900" cy="261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7"/>
          <p:cNvSpPr txBox="1"/>
          <p:nvPr/>
        </p:nvSpPr>
        <p:spPr>
          <a:xfrm>
            <a:off x="3757100" y="4344200"/>
            <a:ext cx="108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 eater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xfrm>
            <a:off x="311700" y="61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AND gate</a:t>
            </a:r>
            <a:endParaRPr/>
          </a:p>
        </p:txBody>
      </p:sp>
      <p:pic>
        <p:nvPicPr>
          <p:cNvPr id="2" name="AND_logic_after">
            <a:hlinkClick r:id="" action="ppaction://media"/>
            <a:extLst>
              <a:ext uri="{FF2B5EF4-FFF2-40B4-BE49-F238E27FC236}">
                <a16:creationId xmlns:a16="http://schemas.microsoft.com/office/drawing/2014/main" id="{F89D8C92-D506-6487-6982-B279C730A8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3151" y="634225"/>
            <a:ext cx="7597698" cy="4273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311700" y="181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OR gate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775" y="929450"/>
            <a:ext cx="7330439" cy="391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/>
          <p:nvPr/>
        </p:nvSpPr>
        <p:spPr>
          <a:xfrm>
            <a:off x="906775" y="1374025"/>
            <a:ext cx="581100" cy="1670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7656125" y="1164225"/>
            <a:ext cx="581100" cy="1670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5647600" y="4401275"/>
            <a:ext cx="204900" cy="22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9"/>
          <p:cNvSpPr/>
          <p:nvPr/>
        </p:nvSpPr>
        <p:spPr>
          <a:xfrm>
            <a:off x="3004125" y="4842625"/>
            <a:ext cx="4702800" cy="199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9"/>
          <p:cNvSpPr txBox="1"/>
          <p:nvPr/>
        </p:nvSpPr>
        <p:spPr>
          <a:xfrm>
            <a:off x="2082150" y="616250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4382225" y="638050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6942500" y="4439825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01" name="Google Shape;201;p29"/>
          <p:cNvCxnSpPr/>
          <p:nvPr/>
        </p:nvCxnSpPr>
        <p:spPr>
          <a:xfrm>
            <a:off x="2670725" y="1446750"/>
            <a:ext cx="2510400" cy="25206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9"/>
          <p:cNvCxnSpPr/>
          <p:nvPr/>
        </p:nvCxnSpPr>
        <p:spPr>
          <a:xfrm>
            <a:off x="4971525" y="1512400"/>
            <a:ext cx="1741800" cy="17724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9"/>
          <p:cNvCxnSpPr/>
          <p:nvPr/>
        </p:nvCxnSpPr>
        <p:spPr>
          <a:xfrm flipH="1">
            <a:off x="6747800" y="2142450"/>
            <a:ext cx="993600" cy="10350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9"/>
          <p:cNvCxnSpPr/>
          <p:nvPr/>
        </p:nvCxnSpPr>
        <p:spPr>
          <a:xfrm>
            <a:off x="1522350" y="2571750"/>
            <a:ext cx="2069700" cy="20493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5" name="Google Shape;205;p29"/>
          <p:cNvSpPr txBox="1"/>
          <p:nvPr/>
        </p:nvSpPr>
        <p:spPr>
          <a:xfrm>
            <a:off x="5852500" y="4439825"/>
            <a:ext cx="850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1"/>
                </a:solidFill>
              </a:rPr>
              <a:t>glider eater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1522350" y="929450"/>
            <a:ext cx="1710900" cy="475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2222550" y="1008900"/>
            <a:ext cx="5181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3795475" y="929450"/>
            <a:ext cx="1710900" cy="475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9"/>
          <p:cNvSpPr/>
          <p:nvPr/>
        </p:nvSpPr>
        <p:spPr>
          <a:xfrm>
            <a:off x="4522625" y="1008900"/>
            <a:ext cx="5181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311700" y="181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OR gate</a:t>
            </a:r>
            <a:endParaRPr/>
          </a:p>
        </p:txBody>
      </p:sp>
      <p:pic>
        <p:nvPicPr>
          <p:cNvPr id="2" name="OR_logic_after">
            <a:hlinkClick r:id="" action="ppaction://media"/>
            <a:extLst>
              <a:ext uri="{FF2B5EF4-FFF2-40B4-BE49-F238E27FC236}">
                <a16:creationId xmlns:a16="http://schemas.microsoft.com/office/drawing/2014/main" id="{D8D6215A-74B6-3224-5D62-C0781322B3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7853" y="754100"/>
            <a:ext cx="7248293" cy="4077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證明Conway’s Game of Life是Turing Complete</a:t>
            </a:r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將這些Logic gate組合起來，就有Latch、Flip-Flops、register、adder、multiplexor、ALU、CU。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然後再把signal接好，就有一台電腦出現在Conway’s Game of Life。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規則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給定一無限大的網格，每個網格都有一個細胞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細胞的狀態只有死亡或存活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若細胞存活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當周圍存活細胞&lt;2，死亡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當周圍存活細胞為2或3，繼續存活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當周圍存活細胞&gt;3，死亡</a:t>
            </a:r>
            <a:endParaRPr sz="14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若細胞死亡</a:t>
            </a:r>
            <a:endParaRPr/>
          </a:p>
          <a:p>
            <a:pPr marL="899999" lvl="1" indent="-317499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當周圍存活細胞=3，開始存活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Life in Life?</a:t>
            </a:r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再多想一點，Conway's Game of Life是一種universal Turing machine，而它的特性是可以模擬出任何Turing machine。且universal Turing machine是Turing machine的一個子集合。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所以Game of Life可以模擬另一個Game of Life?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311700" y="208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5"/>
              </a:rPr>
              <a:t>Life in Life</a:t>
            </a:r>
            <a:endParaRPr/>
          </a:p>
        </p:txBody>
      </p:sp>
      <p:pic>
        <p:nvPicPr>
          <p:cNvPr id="2" name="Life in life">
            <a:hlinkClick r:id="" action="ppaction://media"/>
            <a:extLst>
              <a:ext uri="{FF2B5EF4-FFF2-40B4-BE49-F238E27FC236}">
                <a16:creationId xmlns:a16="http://schemas.microsoft.com/office/drawing/2014/main" id="{AEAADC4D-D6CD-254A-722D-F5B25FBCEC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6605" y="780750"/>
            <a:ext cx="7530790" cy="42360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報告結束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Cell物件屬性: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(x, y)座標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目前狀態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下個狀態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Cell物件方法: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draw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detect (決定下個狀態)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transform (狀態轉移)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165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96" y="833298"/>
            <a:ext cx="3818751" cy="38338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688525" y="2371650"/>
            <a:ext cx="133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改變下個狀態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5" name="Google Shape;75;p16"/>
          <p:cNvCxnSpPr>
            <a:stCxn id="74" idx="3"/>
          </p:cNvCxnSpPr>
          <p:nvPr/>
        </p:nvCxnSpPr>
        <p:spPr>
          <a:xfrm rot="10800000" flipH="1">
            <a:off x="2020525" y="1573950"/>
            <a:ext cx="2090100" cy="99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" name="Google Shape;76;p16"/>
          <p:cNvCxnSpPr>
            <a:stCxn id="74" idx="3"/>
          </p:cNvCxnSpPr>
          <p:nvPr/>
        </p:nvCxnSpPr>
        <p:spPr>
          <a:xfrm rot="10800000" flipH="1">
            <a:off x="2020525" y="2321850"/>
            <a:ext cx="2582100" cy="249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" name="Google Shape;77;p16"/>
          <p:cNvCxnSpPr>
            <a:stCxn id="74" idx="3"/>
          </p:cNvCxnSpPr>
          <p:nvPr/>
        </p:nvCxnSpPr>
        <p:spPr>
          <a:xfrm>
            <a:off x="2020525" y="2571750"/>
            <a:ext cx="2582100" cy="12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" name="Google Shape;78;p16"/>
          <p:cNvCxnSpPr>
            <a:stCxn id="74" idx="3"/>
          </p:cNvCxnSpPr>
          <p:nvPr/>
        </p:nvCxnSpPr>
        <p:spPr>
          <a:xfrm>
            <a:off x="2020525" y="2571750"/>
            <a:ext cx="2121000" cy="69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6"/>
          <p:cNvSpPr txBox="1"/>
          <p:nvPr/>
        </p:nvSpPr>
        <p:spPr>
          <a:xfrm>
            <a:off x="688525" y="41557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轉移至下個狀態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0" name="Google Shape;80;p16"/>
          <p:cNvCxnSpPr>
            <a:stCxn id="79" idx="3"/>
          </p:cNvCxnSpPr>
          <p:nvPr/>
        </p:nvCxnSpPr>
        <p:spPr>
          <a:xfrm>
            <a:off x="2184325" y="4355875"/>
            <a:ext cx="942900" cy="3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77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375" y="689850"/>
            <a:ext cx="4410299" cy="4410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7"/>
          <p:cNvCxnSpPr>
            <a:stCxn id="88" idx="3"/>
          </p:cNvCxnSpPr>
          <p:nvPr/>
        </p:nvCxnSpPr>
        <p:spPr>
          <a:xfrm rot="10800000" flipH="1">
            <a:off x="2440525" y="2034925"/>
            <a:ext cx="1381200" cy="14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7"/>
          <p:cNvSpPr txBox="1"/>
          <p:nvPr/>
        </p:nvSpPr>
        <p:spPr>
          <a:xfrm>
            <a:off x="250225" y="1984525"/>
            <a:ext cx="219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判斷周圍存活細胞的數量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9" name="Google Shape;89;p17"/>
          <p:cNvCxnSpPr>
            <a:stCxn id="90" idx="3"/>
          </p:cNvCxnSpPr>
          <p:nvPr/>
        </p:nvCxnSpPr>
        <p:spPr>
          <a:xfrm>
            <a:off x="1856575" y="3679400"/>
            <a:ext cx="1977600" cy="5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7"/>
          <p:cNvSpPr txBox="1"/>
          <p:nvPr/>
        </p:nvSpPr>
        <p:spPr>
          <a:xfrm>
            <a:off x="176275" y="3479300"/>
            <a:ext cx="168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決定下個轉移狀態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1159850" y="4288975"/>
            <a:ext cx="9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轉移狀態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2" name="Google Shape;92;p17"/>
          <p:cNvCxnSpPr>
            <a:stCxn id="91" idx="3"/>
          </p:cNvCxnSpPr>
          <p:nvPr/>
        </p:nvCxnSpPr>
        <p:spPr>
          <a:xfrm>
            <a:off x="2082050" y="4489075"/>
            <a:ext cx="1710900" cy="45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7303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最終結果</a:t>
            </a:r>
            <a:endParaRPr dirty="0"/>
          </a:p>
        </p:txBody>
      </p:sp>
      <p:pic>
        <p:nvPicPr>
          <p:cNvPr id="3" name="random_after">
            <a:hlinkClick r:id="" action="ppaction://media"/>
            <a:extLst>
              <a:ext uri="{FF2B5EF4-FFF2-40B4-BE49-F238E27FC236}">
                <a16:creationId xmlns:a16="http://schemas.microsoft.com/office/drawing/2014/main" id="{AD41C49C-1959-CC5D-D2E7-771876FEFB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756" y="745736"/>
            <a:ext cx="7508488" cy="4223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622200" y="2279250"/>
            <a:ext cx="789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600">
                <a:solidFill>
                  <a:schemeClr val="dk1"/>
                </a:solidFill>
              </a:rPr>
              <a:t>Conway’s Game of Life是Turing complete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什麼是Turing Complete?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最簡單的解答: 對一個可計算問題，對於任意輸入，只要保證有答案，那一個Turing Complete的系統就一定可以算出結果。(不嚴謹地說，這樣的系統也被稱做universal Turing machine)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例子: general-purpose的程式語言(C/C++, Java, Python等)、C++的template、通用型電腦......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證明Conway’s Game of Life是Turing Complete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674</Words>
  <Application>Microsoft Office PowerPoint</Application>
  <PresentationFormat>如螢幕大小 (16:9)</PresentationFormat>
  <Paragraphs>68</Paragraphs>
  <Slides>22</Slides>
  <Notes>22</Notes>
  <HiddenSlides>0</HiddenSlides>
  <MMClips>6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4" baseType="lpstr">
      <vt:lpstr>Arial</vt:lpstr>
      <vt:lpstr>Simple Dark</vt:lpstr>
      <vt:lpstr>Conway’s Game of Life</vt:lpstr>
      <vt:lpstr>規則</vt:lpstr>
      <vt:lpstr>程式實現</vt:lpstr>
      <vt:lpstr>程式實現</vt:lpstr>
      <vt:lpstr>程式實現</vt:lpstr>
      <vt:lpstr>最終結果</vt:lpstr>
      <vt:lpstr>PowerPoint 簡報</vt:lpstr>
      <vt:lpstr>什麼是Turing Complete?</vt:lpstr>
      <vt:lpstr>證明Conway’s Game of Life是Turing Complete</vt:lpstr>
      <vt:lpstr>BUT HOW?</vt:lpstr>
      <vt:lpstr>Signal</vt:lpstr>
      <vt:lpstr>Signal</vt:lpstr>
      <vt:lpstr>NOT Gate</vt:lpstr>
      <vt:lpstr>NOT Gate</vt:lpstr>
      <vt:lpstr>AND gate</vt:lpstr>
      <vt:lpstr>AND gate</vt:lpstr>
      <vt:lpstr>OR gate</vt:lpstr>
      <vt:lpstr>OR gate</vt:lpstr>
      <vt:lpstr>證明Conway’s Game of Life是Turing Complete</vt:lpstr>
      <vt:lpstr>Life in Life?</vt:lpstr>
      <vt:lpstr>Life in Life</vt:lpstr>
      <vt:lpstr>報告結束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Conway’s Game of Life</dc:title>
  <cp:lastModifiedBy>HsiehTonny</cp:lastModifiedBy>
  <cp:revision>1</cp:revision>
  <dcterms:modified xsi:type="dcterms:W3CDTF">2022-10-23T13:56:17Z</dcterms:modified>
</cp:coreProperties>
</file>